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22" Type="http://schemas.openxmlformats.org/officeDocument/2006/relationships/image" Target="../media/image35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4.png"/><Relationship Id="rId3" Type="http://schemas.openxmlformats.org/officeDocument/2006/relationships/image" Target="../media/image385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392.png"/><Relationship Id="rId11" Type="http://schemas.openxmlformats.org/officeDocument/2006/relationships/image" Target="../media/image393.png"/><Relationship Id="rId12" Type="http://schemas.openxmlformats.org/officeDocument/2006/relationships/image" Target="../media/image39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432.png"/><Relationship Id="rId16" Type="http://schemas.openxmlformats.org/officeDocument/2006/relationships/image" Target="../media/image433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Relationship Id="rId20" Type="http://schemas.openxmlformats.org/officeDocument/2006/relationships/image" Target="../media/image437.png"/><Relationship Id="rId21" Type="http://schemas.openxmlformats.org/officeDocument/2006/relationships/image" Target="../media/image438.png"/><Relationship Id="rId22" Type="http://schemas.openxmlformats.org/officeDocument/2006/relationships/image" Target="../media/image439.png"/><Relationship Id="rId23" Type="http://schemas.openxmlformats.org/officeDocument/2006/relationships/image" Target="../media/image44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452.png"/><Relationship Id="rId14" Type="http://schemas.openxmlformats.org/officeDocument/2006/relationships/image" Target="../media/image453.png"/><Relationship Id="rId15" Type="http://schemas.openxmlformats.org/officeDocument/2006/relationships/image" Target="../media/image454.png"/><Relationship Id="rId16" Type="http://schemas.openxmlformats.org/officeDocument/2006/relationships/image" Target="../media/image455.png"/><Relationship Id="rId17" Type="http://schemas.openxmlformats.org/officeDocument/2006/relationships/image" Target="../media/image456.png"/><Relationship Id="rId18" Type="http://schemas.openxmlformats.org/officeDocument/2006/relationships/image" Target="../media/image45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png"/><Relationship Id="rId18" Type="http://schemas.openxmlformats.org/officeDocument/2006/relationships/image" Target="../media/image474.png"/><Relationship Id="rId19" Type="http://schemas.openxmlformats.org/officeDocument/2006/relationships/image" Target="../media/image475.png"/><Relationship Id="rId20" Type="http://schemas.openxmlformats.org/officeDocument/2006/relationships/image" Target="../media/image476.png"/><Relationship Id="rId21" Type="http://schemas.openxmlformats.org/officeDocument/2006/relationships/image" Target="../media/image47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488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Relationship Id="rId16" Type="http://schemas.openxmlformats.org/officeDocument/2006/relationships/image" Target="../media/image492.png"/><Relationship Id="rId17" Type="http://schemas.openxmlformats.org/officeDocument/2006/relationships/image" Target="../media/image493.png"/><Relationship Id="rId18" Type="http://schemas.openxmlformats.org/officeDocument/2006/relationships/image" Target="../media/image494.png"/><Relationship Id="rId19" Type="http://schemas.openxmlformats.org/officeDocument/2006/relationships/image" Target="../media/image495.png"/><Relationship Id="rId20" Type="http://schemas.openxmlformats.org/officeDocument/2006/relationships/image" Target="../media/image496.png"/><Relationship Id="rId21" Type="http://schemas.openxmlformats.org/officeDocument/2006/relationships/image" Target="../media/image497.png"/><Relationship Id="rId22" Type="http://schemas.openxmlformats.org/officeDocument/2006/relationships/image" Target="../media/image49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511.png"/><Relationship Id="rId15" Type="http://schemas.openxmlformats.org/officeDocument/2006/relationships/image" Target="../media/image512.png"/><Relationship Id="rId16" Type="http://schemas.openxmlformats.org/officeDocument/2006/relationships/image" Target="../media/image513.png"/><Relationship Id="rId17" Type="http://schemas.openxmlformats.org/officeDocument/2006/relationships/image" Target="../media/image514.png"/><Relationship Id="rId18" Type="http://schemas.openxmlformats.org/officeDocument/2006/relationships/image" Target="../media/image51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Relationship Id="rId11" Type="http://schemas.openxmlformats.org/officeDocument/2006/relationships/image" Target="../media/image544.png"/><Relationship Id="rId12" Type="http://schemas.openxmlformats.org/officeDocument/2006/relationships/image" Target="../media/image545.png"/><Relationship Id="rId13" Type="http://schemas.openxmlformats.org/officeDocument/2006/relationships/image" Target="../media/image546.png"/><Relationship Id="rId14" Type="http://schemas.openxmlformats.org/officeDocument/2006/relationships/image" Target="../media/image547.png"/><Relationship Id="rId15" Type="http://schemas.openxmlformats.org/officeDocument/2006/relationships/image" Target="../media/image548.png"/><Relationship Id="rId16" Type="http://schemas.openxmlformats.org/officeDocument/2006/relationships/image" Target="../media/image549.png"/><Relationship Id="rId17" Type="http://schemas.openxmlformats.org/officeDocument/2006/relationships/image" Target="../media/image550.png"/><Relationship Id="rId18" Type="http://schemas.openxmlformats.org/officeDocument/2006/relationships/image" Target="../media/image551.png"/><Relationship Id="rId19" Type="http://schemas.openxmlformats.org/officeDocument/2006/relationships/image" Target="../media/image55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3.png"/><Relationship Id="rId3" Type="http://schemas.openxmlformats.org/officeDocument/2006/relationships/image" Target="../media/image554.png"/><Relationship Id="rId4" Type="http://schemas.openxmlformats.org/officeDocument/2006/relationships/image" Target="../media/image555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558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image" Target="../media/image565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584.png"/><Relationship Id="rId7" Type="http://schemas.openxmlformats.org/officeDocument/2006/relationships/image" Target="../media/image585.png"/><Relationship Id="rId8" Type="http://schemas.openxmlformats.org/officeDocument/2006/relationships/image" Target="../media/image586.png"/><Relationship Id="rId9" Type="http://schemas.openxmlformats.org/officeDocument/2006/relationships/image" Target="../media/image587.png"/><Relationship Id="rId10" Type="http://schemas.openxmlformats.org/officeDocument/2006/relationships/image" Target="../media/image588.png"/><Relationship Id="rId11" Type="http://schemas.openxmlformats.org/officeDocument/2006/relationships/image" Target="../media/image589.png"/><Relationship Id="rId12" Type="http://schemas.openxmlformats.org/officeDocument/2006/relationships/image" Target="../media/image590.png"/><Relationship Id="rId13" Type="http://schemas.openxmlformats.org/officeDocument/2006/relationships/image" Target="../media/image591.png"/><Relationship Id="rId14" Type="http://schemas.openxmlformats.org/officeDocument/2006/relationships/image" Target="../media/image59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3.png"/><Relationship Id="rId3" Type="http://schemas.openxmlformats.org/officeDocument/2006/relationships/image" Target="../media/image594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70753"/>
            <a:ext cx="11987443" cy="2085363"/>
            <a:chOff x="3149135" y="4370753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70753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0835" y="7169465"/>
            <a:ext cx="1524996" cy="128571"/>
            <a:chOff x="8370835" y="7169465"/>
            <a:chExt cx="1524996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0835" y="7169465"/>
              <a:ext cx="1524996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6888" y="8058135"/>
            <a:ext cx="7000525" cy="7894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9753" y="4154886"/>
            <a:ext cx="14250846" cy="31361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453" y="1915291"/>
            <a:ext cx="15764066" cy="46731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2524" y="9375162"/>
            <a:ext cx="5576619" cy="8234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3131" y="5777507"/>
            <a:ext cx="12201346" cy="4009213"/>
            <a:chOff x="5003131" y="5777507"/>
            <a:chExt cx="12201346" cy="40092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3131" y="5777507"/>
              <a:ext cx="12201346" cy="40092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3131" y="2095237"/>
            <a:ext cx="12201346" cy="2791182"/>
            <a:chOff x="5003131" y="2095237"/>
            <a:chExt cx="12201346" cy="2791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131" y="2095237"/>
              <a:ext cx="12201346" cy="27911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5349" y="5165013"/>
            <a:ext cx="622624" cy="128571"/>
            <a:chOff x="10785349" y="5165013"/>
            <a:chExt cx="622624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85349" y="5165013"/>
              <a:ext cx="622624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7485" y="3175698"/>
            <a:ext cx="11795261" cy="28571"/>
            <a:chOff x="5207485" y="3175698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7485" y="3175698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21095" y="4867419"/>
            <a:ext cx="446833" cy="736669"/>
            <a:chOff x="17221095" y="4867419"/>
            <a:chExt cx="446833" cy="736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7221095" y="4867419"/>
              <a:ext cx="446833" cy="7366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8785" y="2166376"/>
            <a:ext cx="10859260" cy="13673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4507" y="3297384"/>
            <a:ext cx="13591218" cy="17031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0507" y="6411545"/>
            <a:ext cx="10900837" cy="29167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91139" y="103503"/>
            <a:ext cx="4275278" cy="19399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69600" y="9373962"/>
            <a:ext cx="52886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3126751"/>
            <a:ext cx="12201346" cy="6692162"/>
            <a:chOff x="4499982" y="3126751"/>
            <a:chExt cx="12201346" cy="66921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3126751"/>
              <a:ext cx="12201346" cy="66921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9982" y="1616327"/>
            <a:ext cx="4713171" cy="1218491"/>
            <a:chOff x="4499982" y="1616327"/>
            <a:chExt cx="4713171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82" y="1616327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13154" y="2752718"/>
            <a:ext cx="9072561" cy="28571"/>
            <a:chOff x="9213154" y="2752718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154" y="2752718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6017" y="1670304"/>
            <a:ext cx="5439859" cy="135222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7526" y="3351926"/>
            <a:ext cx="11297381" cy="26249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8441" y="6002555"/>
            <a:ext cx="7093218" cy="3682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9600" y="9370114"/>
            <a:ext cx="5284248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1616327"/>
            <a:ext cx="4713171" cy="1218491"/>
            <a:chOff x="4499982" y="1616327"/>
            <a:chExt cx="4713171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1616327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3154" y="2752718"/>
            <a:ext cx="9072561" cy="28571"/>
            <a:chOff x="9213154" y="2752718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154" y="2752718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6017" y="1670304"/>
            <a:ext cx="5439859" cy="13522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74099" y="6030785"/>
            <a:ext cx="12593013" cy="3951058"/>
            <a:chOff x="4674099" y="6030785"/>
            <a:chExt cx="12593013" cy="3951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4099" y="6030785"/>
              <a:ext cx="12593013" cy="39510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5441" y="2964936"/>
            <a:ext cx="7093218" cy="31030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69600" y="9373962"/>
            <a:ext cx="5288362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9982" y="1616327"/>
            <a:ext cx="5233225" cy="1218491"/>
            <a:chOff x="4499982" y="1616327"/>
            <a:chExt cx="5233225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82" y="1616327"/>
              <a:ext cx="5233225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3207" y="2752718"/>
            <a:ext cx="8552507" cy="28571"/>
            <a:chOff x="9733207" y="2752718"/>
            <a:chExt cx="8552507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207" y="2752718"/>
              <a:ext cx="8552507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5804" y="1670300"/>
            <a:ext cx="5856992" cy="13522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9982" y="3126751"/>
            <a:ext cx="12201346" cy="2016106"/>
            <a:chOff x="4499982" y="3126751"/>
            <a:chExt cx="12201346" cy="20161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9982" y="3126751"/>
              <a:ext cx="12201346" cy="20161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8942" y="3392215"/>
            <a:ext cx="11159037" cy="16709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66833" y="6181087"/>
            <a:ext cx="12201346" cy="3578679"/>
            <a:chOff x="4466833" y="6181087"/>
            <a:chExt cx="12201346" cy="35786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833" y="6181087"/>
              <a:ext cx="12201346" cy="35786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77041" y="6484075"/>
            <a:ext cx="8584865" cy="31620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72677" y="5460842"/>
            <a:ext cx="622624" cy="128571"/>
            <a:chOff x="10272677" y="5460842"/>
            <a:chExt cx="622624" cy="1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272677" y="5460842"/>
              <a:ext cx="622624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69600" y="9373962"/>
            <a:ext cx="5286724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16862" y="3957434"/>
            <a:ext cx="12201346" cy="2630795"/>
            <a:chOff x="4916862" y="3957434"/>
            <a:chExt cx="12201346" cy="2630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6862" y="3957434"/>
              <a:ext cx="12201346" cy="2630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6862" y="1859514"/>
            <a:ext cx="12201346" cy="1218491"/>
            <a:chOff x="4916862" y="1859514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862" y="1859514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2486" y="3309895"/>
            <a:ext cx="622624" cy="128571"/>
            <a:chOff x="10702486" y="3309895"/>
            <a:chExt cx="622624" cy="1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02486" y="3309895"/>
              <a:ext cx="622624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21095" y="3139478"/>
            <a:ext cx="446833" cy="736669"/>
            <a:chOff x="17221095" y="3139478"/>
            <a:chExt cx="446833" cy="736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7221095" y="3139478"/>
              <a:ext cx="446833" cy="7366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54354" y="1930653"/>
            <a:ext cx="12002049" cy="13687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5631" y="4074745"/>
            <a:ext cx="9778132" cy="25243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4048" y="6884808"/>
            <a:ext cx="7246973" cy="2145584"/>
            <a:chOff x="7394048" y="6884808"/>
            <a:chExt cx="7246973" cy="21455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4048" y="6884808"/>
              <a:ext cx="7246973" cy="2145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9600" y="9370114"/>
            <a:ext cx="5293305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16862" y="3800740"/>
            <a:ext cx="12201346" cy="3104841"/>
            <a:chOff x="4916862" y="3800740"/>
            <a:chExt cx="12201346" cy="31048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6862" y="3800740"/>
              <a:ext cx="12201346" cy="3104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6862" y="1859514"/>
            <a:ext cx="12201346" cy="1218491"/>
            <a:chOff x="4916862" y="1859514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862" y="1859514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2486" y="3309895"/>
            <a:ext cx="622624" cy="128571"/>
            <a:chOff x="10702486" y="3309895"/>
            <a:chExt cx="622624" cy="1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02486" y="3309895"/>
              <a:ext cx="622624" cy="1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4354" y="1930653"/>
            <a:ext cx="12002049" cy="13687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0212" y="3845927"/>
            <a:ext cx="6868751" cy="32037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21095" y="3139478"/>
            <a:ext cx="446833" cy="736669"/>
            <a:chOff x="17221095" y="3139478"/>
            <a:chExt cx="446833" cy="736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">
              <a:off x="17221095" y="3139478"/>
              <a:ext cx="446833" cy="736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41276" y="7082644"/>
            <a:ext cx="9616472" cy="2945045"/>
            <a:chOff x="6141276" y="7082644"/>
            <a:chExt cx="9616472" cy="29450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276" y="7082644"/>
              <a:ext cx="9616472" cy="29450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69600" y="9370114"/>
            <a:ext cx="5287267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81700" y="3465476"/>
            <a:ext cx="9334026" cy="6242629"/>
            <a:chOff x="6781700" y="3465476"/>
            <a:chExt cx="9334026" cy="6242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1700" y="3465476"/>
              <a:ext cx="9334026" cy="6242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0366" y="1912061"/>
            <a:ext cx="13731155" cy="1368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9600" y="9373962"/>
            <a:ext cx="529001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6604" y="1912061"/>
            <a:ext cx="12194049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5936" y="3267184"/>
            <a:ext cx="5461779" cy="15616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03" y="4634431"/>
            <a:ext cx="5675874" cy="2201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7022" y="6770599"/>
            <a:ext cx="10317135" cy="3153174"/>
            <a:chOff x="5587022" y="6770599"/>
            <a:chExt cx="10317135" cy="31531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7022" y="6770599"/>
              <a:ext cx="10317135" cy="3153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9600" y="9370114"/>
            <a:ext cx="5289190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3461" y="1912061"/>
            <a:ext cx="11989297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0800" y="3237168"/>
            <a:ext cx="5897208" cy="15616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2031" y="4693908"/>
            <a:ext cx="5196751" cy="1561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0742" y="6584826"/>
            <a:ext cx="11103273" cy="3286079"/>
            <a:chOff x="5330742" y="6584826"/>
            <a:chExt cx="11103273" cy="32860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0742" y="6584826"/>
              <a:ext cx="11103273" cy="3286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9600" y="9373133"/>
            <a:ext cx="5289467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0366" y="1912061"/>
            <a:ext cx="13731155" cy="13687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0803" y="3237165"/>
            <a:ext cx="8441474" cy="28418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03" y="5879650"/>
            <a:ext cx="7826789" cy="2201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5931" y="7405043"/>
            <a:ext cx="8243204" cy="2524481"/>
            <a:chOff x="6475931" y="7405043"/>
            <a:chExt cx="8243204" cy="25244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5931" y="7405043"/>
              <a:ext cx="8243204" cy="25244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69600" y="9373962"/>
            <a:ext cx="528699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612" y="1028602"/>
            <a:ext cx="7119919" cy="2085363"/>
            <a:chOff x="1438612" y="1028602"/>
            <a:chExt cx="7119919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12" y="1028602"/>
              <a:ext cx="7119919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9457" y="6906848"/>
            <a:ext cx="7650054" cy="28571"/>
            <a:chOff x="4639457" y="6906848"/>
            <a:chExt cx="765005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639457" y="6906848"/>
              <a:ext cx="765005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1345" y="3003726"/>
            <a:ext cx="10111641" cy="28571"/>
            <a:chOff x="8521345" y="3003726"/>
            <a:chExt cx="1011164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1345" y="300372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3668" y="1125650"/>
            <a:ext cx="1660802" cy="28571"/>
            <a:chOff x="-173668" y="1125650"/>
            <a:chExt cx="1660802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3668" y="1125650"/>
              <a:ext cx="1660802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9737" y="1604518"/>
            <a:ext cx="566240" cy="933529"/>
            <a:chOff x="8859737" y="1604518"/>
            <a:chExt cx="566240" cy="9335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">
              <a:off x="8859737" y="1604518"/>
              <a:ext cx="566240" cy="9335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1422" y="3059977"/>
            <a:ext cx="1654702" cy="14757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1528" y="737591"/>
            <a:ext cx="7445227" cy="29179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4517" y="3175860"/>
            <a:ext cx="4608968" cy="71613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8165" y="4834622"/>
            <a:ext cx="1649235" cy="14757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5612" y="8946920"/>
            <a:ext cx="1636416" cy="1475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30495" y="9373962"/>
            <a:ext cx="5540286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26940" y="4056339"/>
            <a:ext cx="12201346" cy="2608384"/>
            <a:chOff x="4926940" y="4056339"/>
            <a:chExt cx="12201346" cy="26083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6940" y="4056339"/>
              <a:ext cx="12201346" cy="2608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26940" y="1857142"/>
            <a:ext cx="12201346" cy="1218491"/>
            <a:chOff x="4926940" y="1857142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6940" y="1857142"/>
              <a:ext cx="1220134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2110" y="3370279"/>
            <a:ext cx="622624" cy="128571"/>
            <a:chOff x="10712110" y="3370279"/>
            <a:chExt cx="622624" cy="1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2110" y="3370279"/>
              <a:ext cx="622624" cy="1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72515" y="1909685"/>
            <a:ext cx="12947049" cy="13687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72565" y="4191707"/>
            <a:ext cx="6844618" cy="25171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73916" y="7292489"/>
            <a:ext cx="11176555" cy="1969868"/>
            <a:chOff x="5573916" y="7292489"/>
            <a:chExt cx="11176555" cy="19698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3916" y="7292489"/>
              <a:ext cx="11176555" cy="1969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21095" y="3139478"/>
            <a:ext cx="446833" cy="736669"/>
            <a:chOff x="17221095" y="3139478"/>
            <a:chExt cx="446833" cy="7366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">
              <a:off x="17221095" y="3139478"/>
              <a:ext cx="446833" cy="736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2771" y="9373962"/>
            <a:ext cx="52359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2376" y="1912061"/>
            <a:ext cx="13460545" cy="13687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5827" y="3427657"/>
            <a:ext cx="9533104" cy="5860177"/>
            <a:chOff x="6115827" y="3427657"/>
            <a:chExt cx="9533104" cy="5860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5827" y="3427657"/>
              <a:ext cx="9533104" cy="5860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2771" y="9373962"/>
            <a:ext cx="5231571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8157" y="1912061"/>
            <a:ext cx="11508249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3746" y="3201517"/>
            <a:ext cx="4488046" cy="15616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12" y="5303812"/>
            <a:ext cx="4868379" cy="15865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0803" y="7454127"/>
            <a:ext cx="6067779" cy="1561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4920" y="3464267"/>
            <a:ext cx="6725790" cy="1290511"/>
            <a:chOff x="10544920" y="3464267"/>
            <a:chExt cx="6725790" cy="12905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920" y="3464267"/>
              <a:ext cx="6725790" cy="1290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9784" y="5276098"/>
            <a:ext cx="6725790" cy="2404470"/>
            <a:chOff x="10599784" y="5276098"/>
            <a:chExt cx="6725790" cy="24044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9784" y="5276098"/>
              <a:ext cx="6725790" cy="2404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48521" y="7822161"/>
            <a:ext cx="4718589" cy="1410353"/>
            <a:chOff x="11548521" y="7822161"/>
            <a:chExt cx="4718589" cy="14103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48521" y="7822161"/>
              <a:ext cx="4718589" cy="1410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2771" y="9373962"/>
            <a:ext cx="5235686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9185" y="1912061"/>
            <a:ext cx="11347068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9889" y="3167955"/>
            <a:ext cx="5690703" cy="22215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12" y="5244050"/>
            <a:ext cx="5995655" cy="22264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0851" y="7501727"/>
            <a:ext cx="5769398" cy="2221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5417" y="3512557"/>
            <a:ext cx="6955398" cy="1334567"/>
            <a:chOff x="10815417" y="3512557"/>
            <a:chExt cx="6955398" cy="13345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5417" y="3512557"/>
              <a:ext cx="6955398" cy="1334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2379" y="5541165"/>
            <a:ext cx="6888436" cy="1321719"/>
            <a:chOff x="10882379" y="5541165"/>
            <a:chExt cx="6888436" cy="13217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2379" y="5541165"/>
              <a:ext cx="6888436" cy="13217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0668" y="7799384"/>
            <a:ext cx="6888436" cy="1321719"/>
            <a:chOff x="10930668" y="7799384"/>
            <a:chExt cx="6888436" cy="13217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0668" y="7799384"/>
              <a:ext cx="6888436" cy="1321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2771" y="9373962"/>
            <a:ext cx="52340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8109" y="1912061"/>
            <a:ext cx="12962545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4755" y="3346889"/>
            <a:ext cx="9604122" cy="15815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00" y="5010727"/>
            <a:ext cx="9001731" cy="15616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9010" y="7268079"/>
            <a:ext cx="10681870" cy="2079656"/>
            <a:chOff x="5629010" y="7268079"/>
            <a:chExt cx="10681870" cy="20796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9010" y="7268079"/>
              <a:ext cx="10681870" cy="2079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2771" y="9373962"/>
            <a:ext cx="5240619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2700" y="1912061"/>
            <a:ext cx="13209925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0800" y="3351454"/>
            <a:ext cx="6673293" cy="15616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4704" y="5010727"/>
            <a:ext cx="8716979" cy="2201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15950" y="7469005"/>
            <a:ext cx="10892487" cy="2030803"/>
            <a:chOff x="5615950" y="7469005"/>
            <a:chExt cx="10892487" cy="20308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5950" y="7469005"/>
              <a:ext cx="10892487" cy="2030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2771" y="9373962"/>
            <a:ext cx="523459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1859514"/>
            <a:ext cx="4713171" cy="1218491"/>
            <a:chOff x="4499982" y="1859514"/>
            <a:chExt cx="4713171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1859514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3154" y="2995906"/>
            <a:ext cx="9072561" cy="28571"/>
            <a:chOff x="9213154" y="2995906"/>
            <a:chExt cx="90725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3154" y="2995906"/>
              <a:ext cx="90725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80700" y="1905919"/>
            <a:ext cx="5253391" cy="1352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77015" y="5150763"/>
            <a:ext cx="3873709" cy="1367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9982" y="3724870"/>
            <a:ext cx="13522406" cy="4403710"/>
            <a:chOff x="4499982" y="3724870"/>
            <a:chExt cx="13522406" cy="44037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9982" y="3724870"/>
              <a:ext cx="13522406" cy="4403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2771" y="9373962"/>
            <a:ext cx="5237333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1616327"/>
            <a:ext cx="4713171" cy="1218491"/>
            <a:chOff x="4499982" y="1616327"/>
            <a:chExt cx="4713171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1616327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3154" y="2752718"/>
            <a:ext cx="9072561" cy="28571"/>
            <a:chOff x="9213154" y="2752718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154" y="2752718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3138" y="1662728"/>
            <a:ext cx="4881392" cy="13687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6872" y="3015784"/>
            <a:ext cx="1129294" cy="10670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38366" y="2752718"/>
            <a:ext cx="4751158" cy="1996863"/>
            <a:chOff x="8638366" y="2752718"/>
            <a:chExt cx="4751158" cy="19968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8366" y="2752718"/>
              <a:ext cx="4751158" cy="19968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42949" y="4890567"/>
            <a:ext cx="6171429" cy="1955571"/>
            <a:chOff x="11742949" y="4890567"/>
            <a:chExt cx="6171429" cy="1955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42949" y="4890567"/>
              <a:ext cx="6171429" cy="1955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6393" y="7320146"/>
            <a:ext cx="1116046" cy="9952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77979" y="7384200"/>
            <a:ext cx="1970863" cy="2524659"/>
            <a:chOff x="6377979" y="7384200"/>
            <a:chExt cx="1970863" cy="25246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7979" y="7384200"/>
              <a:ext cx="1970863" cy="25246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8366" y="7339190"/>
            <a:ext cx="1782637" cy="1429640"/>
            <a:chOff x="8638366" y="7339190"/>
            <a:chExt cx="1782637" cy="14296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8366" y="7339190"/>
              <a:ext cx="1782637" cy="1429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56974" y="7277842"/>
            <a:ext cx="1848140" cy="1482172"/>
            <a:chOff x="10856974" y="7277842"/>
            <a:chExt cx="1848140" cy="14821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6974" y="7277842"/>
              <a:ext cx="1848140" cy="14821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216074" y="4835296"/>
            <a:ext cx="8450684" cy="2133798"/>
            <a:chOff x="3216074" y="4835296"/>
            <a:chExt cx="8450684" cy="21337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6074" y="4835296"/>
              <a:ext cx="8450684" cy="213379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82771" y="9373962"/>
            <a:ext cx="5236505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1616327"/>
            <a:ext cx="4713171" cy="1218491"/>
            <a:chOff x="4499982" y="1616327"/>
            <a:chExt cx="4713171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1616327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13154" y="2752718"/>
            <a:ext cx="9072561" cy="28571"/>
            <a:chOff x="9213154" y="2752718"/>
            <a:chExt cx="9072561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3154" y="2752718"/>
              <a:ext cx="9072561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73138" y="1662728"/>
            <a:ext cx="4881392" cy="13687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70676" y="2956363"/>
            <a:ext cx="12562462" cy="6980018"/>
            <a:chOff x="4770676" y="2956363"/>
            <a:chExt cx="12562462" cy="69800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0676" y="2956363"/>
              <a:ext cx="12562462" cy="69800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2771" y="9373962"/>
            <a:ext cx="5236781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40402" y="8317025"/>
            <a:ext cx="11775486" cy="1255905"/>
            <a:chOff x="4740402" y="8317025"/>
            <a:chExt cx="11775486" cy="1255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0402" y="8317025"/>
              <a:ext cx="11775486" cy="1255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522" y="8606959"/>
            <a:ext cx="1838065" cy="1017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9708" y="1792740"/>
            <a:ext cx="4713171" cy="1218491"/>
            <a:chOff x="4469708" y="1792740"/>
            <a:chExt cx="4713171" cy="1218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9708" y="1792740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2879" y="2929132"/>
            <a:ext cx="9072561" cy="28571"/>
            <a:chOff x="9182879" y="2929132"/>
            <a:chExt cx="9072561" cy="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2879" y="2929132"/>
              <a:ext cx="9072561" cy="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43625" y="1839142"/>
            <a:ext cx="5403002" cy="1367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40402" y="5559951"/>
            <a:ext cx="11775486" cy="1188791"/>
            <a:chOff x="4740402" y="5559951"/>
            <a:chExt cx="11775486" cy="1188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0402" y="5559951"/>
              <a:ext cx="11775486" cy="1188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14093" y="5091498"/>
            <a:ext cx="1178317" cy="2125699"/>
            <a:chOff x="5214093" y="5091498"/>
            <a:chExt cx="1178317" cy="21256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5214093" y="5091498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40402" y="6972045"/>
            <a:ext cx="11775486" cy="1188791"/>
            <a:chOff x="4740402" y="6972045"/>
            <a:chExt cx="11775486" cy="11887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0402" y="6972045"/>
              <a:ext cx="11775486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14093" y="6503591"/>
            <a:ext cx="1178317" cy="2125699"/>
            <a:chOff x="5214093" y="6503591"/>
            <a:chExt cx="1178317" cy="21256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5214093" y="6503591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14093" y="7915684"/>
            <a:ext cx="1178317" cy="2125699"/>
            <a:chOff x="5214093" y="7915684"/>
            <a:chExt cx="1178317" cy="2125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5214093" y="7915684"/>
              <a:ext cx="1178317" cy="21256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14495" y="5699377"/>
            <a:ext cx="2457379" cy="11051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81150" y="5782778"/>
            <a:ext cx="1842808" cy="10174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1866" y="7111462"/>
            <a:ext cx="2451455" cy="11051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65236" y="7194863"/>
            <a:ext cx="2502808" cy="10174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47523" y="8523567"/>
            <a:ext cx="2444008" cy="11050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68079" y="3051117"/>
            <a:ext cx="12884713" cy="23888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82771" y="9373962"/>
            <a:ext cx="5234314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085363"/>
            <a:chOff x="3149135" y="4385890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9543" y="4165181"/>
            <a:ext cx="13549798" cy="3138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99738" y="1629338"/>
            <a:ext cx="18662304" cy="49618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1253" y="113798"/>
            <a:ext cx="4275621" cy="19090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3514" y="9373962"/>
            <a:ext cx="55265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9982" y="1616327"/>
            <a:ext cx="6791446" cy="1218491"/>
            <a:chOff x="4499982" y="1616327"/>
            <a:chExt cx="67914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82" y="1616327"/>
              <a:ext cx="679144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80575" y="2760035"/>
            <a:ext cx="7005140" cy="28571"/>
            <a:chOff x="11280575" y="2760035"/>
            <a:chExt cx="7005140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0575" y="2760035"/>
              <a:ext cx="7005140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2071" y="1662728"/>
            <a:ext cx="6892678" cy="1367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16593" y="2879898"/>
            <a:ext cx="5572466" cy="2405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4762" y="4887990"/>
            <a:ext cx="4182114" cy="5188120"/>
            <a:chOff x="10864762" y="4887990"/>
            <a:chExt cx="4182114" cy="51881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4762" y="4887990"/>
              <a:ext cx="4182114" cy="5188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52988" y="4930545"/>
            <a:ext cx="2263043" cy="5312534"/>
            <a:chOff x="6452988" y="4930545"/>
            <a:chExt cx="2263043" cy="53125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2988" y="4930545"/>
              <a:ext cx="2263043" cy="53125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5790" y="9373962"/>
            <a:ext cx="5223886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9982" y="1616327"/>
            <a:ext cx="7599066" cy="1218491"/>
            <a:chOff x="4499982" y="1616327"/>
            <a:chExt cx="759906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982" y="1616327"/>
              <a:ext cx="7599066" cy="1218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6522" y="2750511"/>
            <a:ext cx="6248717" cy="28571"/>
            <a:chOff x="12046522" y="2750511"/>
            <a:chExt cx="6248717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6522" y="2750511"/>
              <a:ext cx="6248717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7061" y="1662728"/>
            <a:ext cx="7825050" cy="136736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10879" y="2870926"/>
            <a:ext cx="7908351" cy="25014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65057" y="5290063"/>
            <a:ext cx="7880717" cy="4454318"/>
            <a:chOff x="6465057" y="5290063"/>
            <a:chExt cx="7880717" cy="44543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5057" y="5290063"/>
              <a:ext cx="7880717" cy="4454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5790" y="9373962"/>
            <a:ext cx="52194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9982" y="1616327"/>
            <a:ext cx="6791446" cy="1218491"/>
            <a:chOff x="4499982" y="1616327"/>
            <a:chExt cx="67914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82" y="1616327"/>
              <a:ext cx="6791446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0084" y="2761337"/>
            <a:ext cx="7005170" cy="28571"/>
            <a:chOff x="11290084" y="2761337"/>
            <a:chExt cx="7005170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90084" y="2761337"/>
              <a:ext cx="7005170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2071" y="1662728"/>
            <a:ext cx="6892678" cy="1367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11355" y="2863498"/>
            <a:ext cx="8604312" cy="18408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99982" y="4993708"/>
            <a:ext cx="11877484" cy="4073029"/>
            <a:chOff x="4499982" y="4993708"/>
            <a:chExt cx="11877484" cy="40730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9982" y="4993708"/>
              <a:ext cx="11877484" cy="40730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5790" y="9373962"/>
            <a:ext cx="522361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99982" y="1616327"/>
            <a:ext cx="5233225" cy="1218491"/>
            <a:chOff x="4499982" y="1616327"/>
            <a:chExt cx="5233225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9982" y="1616327"/>
              <a:ext cx="5233225" cy="1218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3207" y="2752718"/>
            <a:ext cx="8552507" cy="28571"/>
            <a:chOff x="9733207" y="2752718"/>
            <a:chExt cx="8552507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207" y="2752718"/>
              <a:ext cx="8552507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3928" y="1662728"/>
            <a:ext cx="5828145" cy="136736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3460" y="3208793"/>
            <a:ext cx="11013808" cy="1703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54003" y="4993508"/>
            <a:ext cx="7735684" cy="44458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5790" y="9373962"/>
            <a:ext cx="522196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119" y="1912061"/>
            <a:ext cx="11575116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2336" y="4979060"/>
            <a:ext cx="13129447" cy="2658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29798" y="3729567"/>
            <a:ext cx="4496282" cy="1889742"/>
            <a:chOff x="5429798" y="3729567"/>
            <a:chExt cx="4496282" cy="18897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9798" y="3729567"/>
              <a:ext cx="4496282" cy="1889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4443" y="3485210"/>
            <a:ext cx="4187864" cy="2503933"/>
            <a:chOff x="11674443" y="3485210"/>
            <a:chExt cx="4187864" cy="25039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443" y="3485210"/>
              <a:ext cx="4187864" cy="2503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33204" y="4538540"/>
            <a:ext cx="649175" cy="649175"/>
            <a:chOff x="10233204" y="4538540"/>
            <a:chExt cx="649175" cy="649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3204" y="4538540"/>
              <a:ext cx="649175" cy="649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9394" y="8192151"/>
            <a:ext cx="649175" cy="649175"/>
            <a:chOff x="9989394" y="8192151"/>
            <a:chExt cx="649175" cy="6491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9394" y="8192151"/>
              <a:ext cx="649175" cy="649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1310" y="7492373"/>
            <a:ext cx="7333263" cy="2048730"/>
            <a:chOff x="10811310" y="7492373"/>
            <a:chExt cx="7333263" cy="20487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1310" y="7492373"/>
              <a:ext cx="7333263" cy="2048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5403" y="6960341"/>
            <a:ext cx="8042388" cy="2985736"/>
            <a:chOff x="2515403" y="6960341"/>
            <a:chExt cx="8042388" cy="29857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5403" y="6960341"/>
              <a:ext cx="8042388" cy="29857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85790" y="9373962"/>
            <a:ext cx="5228552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119" y="1912061"/>
            <a:ext cx="11575116" cy="13687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5307" y="5160445"/>
            <a:ext cx="6164015" cy="1953222"/>
            <a:chOff x="4035307" y="5160445"/>
            <a:chExt cx="6164015" cy="1953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5307" y="5160445"/>
              <a:ext cx="6164015" cy="1953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4560" y="5857008"/>
            <a:ext cx="649175" cy="649175"/>
            <a:chOff x="10214560" y="5857008"/>
            <a:chExt cx="649175" cy="6491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4560" y="5857008"/>
              <a:ext cx="649175" cy="649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1505" y="4874595"/>
            <a:ext cx="6171429" cy="2522571"/>
            <a:chOff x="11281505" y="4874595"/>
            <a:chExt cx="6171429" cy="2522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81505" y="4874595"/>
              <a:ext cx="6171429" cy="2522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5790" y="9373962"/>
            <a:ext cx="5222514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15945" y="7423329"/>
            <a:ext cx="2482306" cy="278571"/>
            <a:chOff x="11815945" y="7423329"/>
            <a:chExt cx="2482306" cy="27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11815945" y="7423329"/>
              <a:ext cx="2482306" cy="27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8752" y="7407729"/>
            <a:ext cx="2338207" cy="278571"/>
            <a:chOff x="12938752" y="7407729"/>
            <a:chExt cx="2338207" cy="27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420000">
              <a:off x="12938752" y="7407729"/>
              <a:ext cx="2338207" cy="27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7233" y="1912061"/>
            <a:ext cx="11247554" cy="13687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61211" y="5671655"/>
            <a:ext cx="1388601" cy="1388601"/>
            <a:chOff x="8961211" y="5671655"/>
            <a:chExt cx="1388601" cy="13886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1211" y="5671655"/>
              <a:ext cx="1388601" cy="13886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76464" y="4120540"/>
            <a:ext cx="6171429" cy="4771286"/>
            <a:chOff x="3776464" y="4120540"/>
            <a:chExt cx="6171429" cy="4771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6464" y="4120540"/>
              <a:ext cx="6171429" cy="4771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8952" y="8161144"/>
            <a:ext cx="1578228" cy="868787"/>
            <a:chOff x="4898952" y="8161144"/>
            <a:chExt cx="1578228" cy="8687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8952" y="8161144"/>
              <a:ext cx="1578228" cy="8687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5248" y="7284143"/>
            <a:ext cx="1709951" cy="278571"/>
            <a:chOff x="5265248" y="7284143"/>
            <a:chExt cx="1709951" cy="27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600000">
              <a:off x="5265248" y="7284143"/>
              <a:ext cx="1709951" cy="27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95512" y="4046815"/>
            <a:ext cx="1578228" cy="868787"/>
            <a:chOff x="3595512" y="4046815"/>
            <a:chExt cx="1578228" cy="8687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95512" y="4046815"/>
              <a:ext cx="1578228" cy="8687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4457" y="5480420"/>
            <a:ext cx="2569045" cy="278571"/>
            <a:chOff x="4174457" y="5480420"/>
            <a:chExt cx="2569045" cy="278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980000">
              <a:off x="4174457" y="5480420"/>
              <a:ext cx="2569045" cy="27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77617" y="4590546"/>
            <a:ext cx="6171429" cy="3614090"/>
            <a:chOff x="11377617" y="4590546"/>
            <a:chExt cx="6171429" cy="361409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7617" y="4590546"/>
              <a:ext cx="6171429" cy="36140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87141" y="5336900"/>
            <a:ext cx="1968397" cy="1083568"/>
            <a:chOff x="11587141" y="5336900"/>
            <a:chExt cx="1968397" cy="10835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87141" y="5336900"/>
              <a:ext cx="1968397" cy="10835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60085" y="5343795"/>
            <a:ext cx="1968397" cy="1083568"/>
            <a:chOff x="13460085" y="5343795"/>
            <a:chExt cx="1968397" cy="10835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60085" y="5343795"/>
              <a:ext cx="1968397" cy="108356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51492" y="5247619"/>
            <a:ext cx="4417185" cy="1258564"/>
            <a:chOff x="11251492" y="5247619"/>
            <a:chExt cx="4417185" cy="125856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51492" y="5247619"/>
              <a:ext cx="4417185" cy="125856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06494" y="8681390"/>
            <a:ext cx="1483336" cy="108672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96971" y="3769709"/>
            <a:ext cx="1521432" cy="108672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16510" y="4740687"/>
            <a:ext cx="798492" cy="278571"/>
            <a:chOff x="13216510" y="4740687"/>
            <a:chExt cx="798492" cy="2785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4020000">
              <a:off x="13216510" y="4740687"/>
              <a:ext cx="798492" cy="27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85790" y="9373962"/>
            <a:ext cx="5225257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86302" y="6709614"/>
            <a:ext cx="7437382" cy="2807612"/>
            <a:chOff x="9986302" y="6709614"/>
            <a:chExt cx="7437382" cy="28076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86302" y="6709614"/>
              <a:ext cx="7437382" cy="28076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4536" y="3954641"/>
            <a:ext cx="4428000" cy="6171429"/>
            <a:chOff x="3264536" y="3954641"/>
            <a:chExt cx="442800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4536" y="3954641"/>
              <a:ext cx="442800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0785" y="1912061"/>
            <a:ext cx="11615773" cy="13687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68226" y="1744610"/>
            <a:ext cx="6726199" cy="2874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3407" y="9240336"/>
            <a:ext cx="1535130" cy="885734"/>
            <a:chOff x="3483407" y="9240336"/>
            <a:chExt cx="1535130" cy="885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83407" y="9240336"/>
              <a:ext cx="1535130" cy="885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3239" y="7376120"/>
            <a:ext cx="3590486" cy="278571"/>
            <a:chOff x="2953239" y="7376120"/>
            <a:chExt cx="3590486" cy="27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440000">
              <a:off x="2953239" y="7376120"/>
              <a:ext cx="3590486" cy="27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73610" y="5919060"/>
            <a:ext cx="1581107" cy="1581107"/>
            <a:chOff x="7973610" y="5919060"/>
            <a:chExt cx="1581107" cy="1581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610" y="5919060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03522" y="7365742"/>
            <a:ext cx="1689369" cy="747678"/>
            <a:chOff x="14303522" y="7365742"/>
            <a:chExt cx="1689369" cy="7476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3522" y="7365742"/>
              <a:ext cx="1689369" cy="7476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95110" y="8638100"/>
            <a:ext cx="1475717" cy="278571"/>
            <a:chOff x="14395110" y="8638100"/>
            <a:chExt cx="1475717" cy="27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14395110" y="8638100"/>
              <a:ext cx="1475717" cy="2785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85177" y="9306787"/>
            <a:ext cx="1483336" cy="10867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292375" y="3671331"/>
            <a:ext cx="4825236" cy="2943052"/>
            <a:chOff x="11292375" y="3671331"/>
            <a:chExt cx="4825236" cy="29430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2375" y="3671331"/>
              <a:ext cx="4825236" cy="2943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85790" y="9373962"/>
            <a:ext cx="52244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7788" y="3886292"/>
            <a:ext cx="4115571" cy="6171429"/>
            <a:chOff x="4147788" y="3886292"/>
            <a:chExt cx="411557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7788" y="3886292"/>
              <a:ext cx="411557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44283" y="6727633"/>
            <a:ext cx="6171429" cy="2867702"/>
            <a:chOff x="10844283" y="6727633"/>
            <a:chExt cx="6171429" cy="28677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44283" y="6727633"/>
              <a:ext cx="6171429" cy="2867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0785" y="1912061"/>
            <a:ext cx="11615773" cy="13687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37682" y="1810117"/>
            <a:ext cx="10943789" cy="2874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47788" y="3826674"/>
            <a:ext cx="1535130" cy="885734"/>
            <a:chOff x="4147788" y="3826674"/>
            <a:chExt cx="1535130" cy="885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788" y="3826674"/>
              <a:ext cx="1535130" cy="8857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2083" y="6385320"/>
            <a:ext cx="3713041" cy="278571"/>
            <a:chOff x="3462083" y="6385320"/>
            <a:chExt cx="3713041" cy="27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620000">
              <a:off x="3462083" y="6385320"/>
              <a:ext cx="3713041" cy="27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73610" y="5919060"/>
            <a:ext cx="1581107" cy="1581107"/>
            <a:chOff x="7973610" y="5919060"/>
            <a:chExt cx="1581107" cy="1581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3610" y="5919060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4283" y="7360765"/>
            <a:ext cx="1689369" cy="800719"/>
            <a:chOff x="10844283" y="7360765"/>
            <a:chExt cx="1689369" cy="8007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4283" y="7360765"/>
              <a:ext cx="1689369" cy="8007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88684" y="8762037"/>
            <a:ext cx="1475717" cy="278571"/>
            <a:chOff x="10888684" y="8762037"/>
            <a:chExt cx="1475717" cy="27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340000">
              <a:off x="10888684" y="8762037"/>
              <a:ext cx="1475717" cy="27857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81727" y="9581192"/>
            <a:ext cx="1483336" cy="10867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76348" y="3731515"/>
            <a:ext cx="5046661" cy="3071100"/>
            <a:chOff x="11476348" y="3731515"/>
            <a:chExt cx="5046661" cy="30711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76348" y="3731515"/>
              <a:ext cx="5046661" cy="30711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91854" y="7303807"/>
            <a:ext cx="3396323" cy="967695"/>
            <a:chOff x="10591854" y="7303807"/>
            <a:chExt cx="3396323" cy="9676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91854" y="7303807"/>
              <a:ext cx="3396323" cy="9676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20896" y="8726219"/>
            <a:ext cx="1287626" cy="90288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338503" y="8205203"/>
            <a:ext cx="1500739" cy="278571"/>
            <a:chOff x="9338503" y="8205203"/>
            <a:chExt cx="1500739" cy="278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7920000">
              <a:off x="9338503" y="8205203"/>
              <a:ext cx="1500739" cy="27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85790" y="9373962"/>
            <a:ext cx="522470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15763" y="3721991"/>
            <a:ext cx="4428000" cy="6171429"/>
            <a:chOff x="4015763" y="3721991"/>
            <a:chExt cx="442800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5763" y="3721991"/>
              <a:ext cx="442800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3804" y="4037291"/>
            <a:ext cx="6171429" cy="2318143"/>
            <a:chOff x="11103804" y="4037291"/>
            <a:chExt cx="6171429" cy="2318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3804" y="4037291"/>
              <a:ext cx="6171429" cy="2318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3804" y="7360765"/>
            <a:ext cx="6171429" cy="2318143"/>
            <a:chOff x="11103804" y="7360765"/>
            <a:chExt cx="6171429" cy="2318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3804" y="7360765"/>
              <a:ext cx="6171429" cy="2318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3131" y="1451735"/>
            <a:ext cx="12201346" cy="1218491"/>
            <a:chOff x="5003131" y="1451735"/>
            <a:chExt cx="12201346" cy="1218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131" y="1451735"/>
              <a:ext cx="12201346" cy="12184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490" y="1504281"/>
            <a:ext cx="11606783" cy="13687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6526" y="1289479"/>
            <a:ext cx="7887143" cy="3392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66836" y="3702865"/>
            <a:ext cx="1535130" cy="885734"/>
            <a:chOff x="4166836" y="3702865"/>
            <a:chExt cx="1535130" cy="885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6836" y="3702865"/>
              <a:ext cx="1535130" cy="8857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74973" y="6221680"/>
            <a:ext cx="3670169" cy="278571"/>
            <a:chOff x="3574973" y="6221680"/>
            <a:chExt cx="3670169" cy="27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500000">
              <a:off x="3574973" y="6221680"/>
              <a:ext cx="3670169" cy="27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3763" y="5877222"/>
            <a:ext cx="1581107" cy="1581107"/>
            <a:chOff x="8443763" y="5877222"/>
            <a:chExt cx="1581107" cy="15811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3763" y="5877222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73758" y="7807172"/>
            <a:ext cx="1583963" cy="750759"/>
            <a:chOff x="14573758" y="7807172"/>
            <a:chExt cx="1583963" cy="7507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3758" y="7807172"/>
              <a:ext cx="1583963" cy="7507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30819" y="5709364"/>
            <a:ext cx="1197940" cy="278571"/>
            <a:chOff x="14830819" y="5709364"/>
            <a:chExt cx="1197940" cy="27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4830819" y="5709364"/>
              <a:ext cx="1197940" cy="27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14461" y="6340701"/>
            <a:ext cx="1483336" cy="108672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5566" y="9017209"/>
            <a:ext cx="1535130" cy="885734"/>
            <a:chOff x="4235566" y="9017209"/>
            <a:chExt cx="1535130" cy="8857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5566" y="9017209"/>
              <a:ext cx="1535130" cy="885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38266" y="7312176"/>
            <a:ext cx="3269456" cy="278571"/>
            <a:chOff x="3838266" y="7312176"/>
            <a:chExt cx="3269456" cy="27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380000">
              <a:off x="3838266" y="7312176"/>
              <a:ext cx="3269456" cy="27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92806" y="4495308"/>
            <a:ext cx="1583963" cy="750759"/>
            <a:chOff x="14592806" y="4495308"/>
            <a:chExt cx="1583963" cy="7507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92806" y="4495308"/>
              <a:ext cx="1583963" cy="7507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61262" y="7330015"/>
            <a:ext cx="679406" cy="278571"/>
            <a:chOff x="15061262" y="7330015"/>
            <a:chExt cx="679406" cy="27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040000">
              <a:off x="15061262" y="7330015"/>
              <a:ext cx="679406" cy="278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385790" y="9373962"/>
            <a:ext cx="5222238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2883" y="4584226"/>
            <a:ext cx="13115707" cy="2377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5981" y="9370114"/>
            <a:ext cx="5523276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4986" y="7009463"/>
            <a:ext cx="4911968" cy="2989134"/>
            <a:chOff x="11754986" y="7009463"/>
            <a:chExt cx="4911968" cy="2989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4986" y="7009463"/>
              <a:ext cx="4911968" cy="2989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0875" y="3716377"/>
            <a:ext cx="4428000" cy="6171429"/>
            <a:chOff x="4060875" y="3716377"/>
            <a:chExt cx="4428000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0875" y="3716377"/>
              <a:ext cx="442800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3804" y="4037291"/>
            <a:ext cx="6171429" cy="2318143"/>
            <a:chOff x="11103804" y="4037291"/>
            <a:chExt cx="6171429" cy="2318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3804" y="4037291"/>
              <a:ext cx="6171429" cy="2318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7490" y="1912061"/>
            <a:ext cx="11606783" cy="13687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2822" y="1772441"/>
            <a:ext cx="10602837" cy="28743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85659" y="5981264"/>
            <a:ext cx="1581107" cy="1581107"/>
            <a:chOff x="8685659" y="5981264"/>
            <a:chExt cx="1581107" cy="15811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5659" y="5981264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30819" y="5680793"/>
            <a:ext cx="1197940" cy="278571"/>
            <a:chOff x="14830819" y="5680793"/>
            <a:chExt cx="1197940" cy="27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4830819" y="5680793"/>
              <a:ext cx="1197940" cy="27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64800" y="6409829"/>
            <a:ext cx="1287627" cy="9028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35566" y="9017209"/>
            <a:ext cx="1535130" cy="885734"/>
            <a:chOff x="4235566" y="9017209"/>
            <a:chExt cx="1535130" cy="8857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35566" y="9017209"/>
              <a:ext cx="1535130" cy="885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38266" y="7312176"/>
            <a:ext cx="3269456" cy="278571"/>
            <a:chOff x="3838266" y="7312176"/>
            <a:chExt cx="3269456" cy="278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380000">
              <a:off x="3838266" y="7312176"/>
              <a:ext cx="3269456" cy="27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97568" y="4476260"/>
            <a:ext cx="1350051" cy="750759"/>
            <a:chOff x="14697568" y="4476260"/>
            <a:chExt cx="1350051" cy="7507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7568" y="4476260"/>
              <a:ext cx="1350051" cy="7507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88257" y="9373962"/>
            <a:ext cx="5214019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1275" y="5739635"/>
            <a:ext cx="7945392" cy="2155188"/>
            <a:chOff x="10321275" y="5739635"/>
            <a:chExt cx="7945392" cy="2155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1275" y="5739635"/>
              <a:ext cx="7945392" cy="2155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87490" y="1912061"/>
            <a:ext cx="11606783" cy="13687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7957" y="1785041"/>
            <a:ext cx="10643504" cy="2874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76113" y="5760586"/>
            <a:ext cx="1581107" cy="1581107"/>
            <a:chOff x="8276113" y="5760586"/>
            <a:chExt cx="1581107" cy="15811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6113" y="5760586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11751" y="6166236"/>
            <a:ext cx="1291697" cy="688971"/>
            <a:chOff x="10311751" y="6166236"/>
            <a:chExt cx="1291697" cy="688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11751" y="6166236"/>
              <a:ext cx="1291697" cy="6889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7923" y="4114018"/>
            <a:ext cx="1521432" cy="10867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0949" y="8230166"/>
            <a:ext cx="1671751" cy="10838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24661" y="7507366"/>
            <a:ext cx="1708277" cy="278571"/>
            <a:chOff x="10424661" y="7507366"/>
            <a:chExt cx="1708277" cy="27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080000">
              <a:off x="10424661" y="7507366"/>
              <a:ext cx="1708277" cy="27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36164" y="3906397"/>
            <a:ext cx="4428000" cy="6171429"/>
            <a:chOff x="4336164" y="3906397"/>
            <a:chExt cx="4428000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6164" y="3906397"/>
              <a:ext cx="4428000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4877" y="6159035"/>
            <a:ext cx="1167980" cy="688971"/>
            <a:chOff x="11574877" y="6159035"/>
            <a:chExt cx="1167980" cy="6889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74877" y="6159035"/>
              <a:ext cx="1167980" cy="6889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68894" y="6019048"/>
            <a:ext cx="2669201" cy="988080"/>
            <a:chOff x="10168894" y="6019048"/>
            <a:chExt cx="2669201" cy="98808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68894" y="6019048"/>
              <a:ext cx="2669201" cy="9880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80242" y="5365476"/>
            <a:ext cx="1028725" cy="278571"/>
            <a:chOff x="10980242" y="5365476"/>
            <a:chExt cx="1028725" cy="27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60000">
              <a:off x="10980242" y="5365476"/>
              <a:ext cx="1028725" cy="27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09526" y="7504566"/>
            <a:ext cx="1616508" cy="278571"/>
            <a:chOff x="11209526" y="7504566"/>
            <a:chExt cx="1616508" cy="27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00">
              <a:off x="11209526" y="7504566"/>
              <a:ext cx="1616508" cy="27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88257" y="9370114"/>
            <a:ext cx="5209629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77915" y="6677386"/>
            <a:ext cx="4028830" cy="3551185"/>
            <a:chOff x="12177915" y="6677386"/>
            <a:chExt cx="4028830" cy="3551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77915" y="6677386"/>
              <a:ext cx="4028830" cy="3551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2766" y="1912061"/>
            <a:ext cx="11206583" cy="13687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0851" y="1938936"/>
            <a:ext cx="8498103" cy="2861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09279" y="5886832"/>
            <a:ext cx="1581107" cy="1581107"/>
            <a:chOff x="8909279" y="5886832"/>
            <a:chExt cx="1581107" cy="15811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9279" y="5886832"/>
              <a:ext cx="1581107" cy="15811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3333" y="7447813"/>
            <a:ext cx="1658996" cy="884883"/>
            <a:chOff x="12533333" y="7447813"/>
            <a:chExt cx="1658996" cy="884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33333" y="7447813"/>
              <a:ext cx="1658996" cy="88488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68399" y="7237374"/>
            <a:ext cx="1521432" cy="10867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02350" y="7977417"/>
            <a:ext cx="1671751" cy="10838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85121" y="8032331"/>
            <a:ext cx="1311635" cy="278571"/>
            <a:chOff x="11285121" y="8032331"/>
            <a:chExt cx="1311635" cy="27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300000">
              <a:off x="11285121" y="8032331"/>
              <a:ext cx="1311635" cy="27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96014" y="7341694"/>
            <a:ext cx="3910730" cy="1148780"/>
            <a:chOff x="12296014" y="7341694"/>
            <a:chExt cx="3910730" cy="11487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6014" y="7341694"/>
              <a:ext cx="3910730" cy="1148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96560" y="7675707"/>
            <a:ext cx="1013624" cy="278571"/>
            <a:chOff x="16196560" y="7675707"/>
            <a:chExt cx="1013624" cy="27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720000">
              <a:off x="16196560" y="7675707"/>
              <a:ext cx="1013624" cy="27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3295" y="5214823"/>
            <a:ext cx="6171429" cy="2622857"/>
            <a:chOff x="2153295" y="5214823"/>
            <a:chExt cx="6171429" cy="26228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3295" y="5214823"/>
              <a:ext cx="6171429" cy="262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76692" y="4056339"/>
            <a:ext cx="4590573" cy="2793552"/>
            <a:chOff x="11876692" y="4056339"/>
            <a:chExt cx="4590573" cy="27935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76692" y="4056339"/>
              <a:ext cx="4590573" cy="279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88257" y="9373962"/>
            <a:ext cx="5213743" cy="8224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03131" y="1859514"/>
            <a:ext cx="12201346" cy="1218491"/>
            <a:chOff x="5003131" y="1859514"/>
            <a:chExt cx="12201346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131" y="1859514"/>
              <a:ext cx="12201346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7357" y="1912062"/>
            <a:ext cx="12380668" cy="13687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0851" y="1881793"/>
            <a:ext cx="13141741" cy="41415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60903" y="5142857"/>
            <a:ext cx="8485801" cy="5006623"/>
            <a:chOff x="6860903" y="5142857"/>
            <a:chExt cx="8485801" cy="5006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0903" y="5142857"/>
              <a:ext cx="8485801" cy="50066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8257" y="9373962"/>
            <a:ext cx="52120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9982" y="1616327"/>
            <a:ext cx="6341802" cy="1218491"/>
            <a:chOff x="4499982" y="1616327"/>
            <a:chExt cx="6341802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982" y="1616327"/>
              <a:ext cx="6341802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0795" y="1662728"/>
            <a:ext cx="6813487" cy="1367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55635" y="2750511"/>
            <a:ext cx="7401509" cy="28571"/>
            <a:chOff x="10855635" y="2750511"/>
            <a:chExt cx="7401509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5635" y="2750511"/>
              <a:ext cx="7401509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76826" y="3220048"/>
            <a:ext cx="13770179" cy="6661324"/>
            <a:chOff x="4276826" y="3220048"/>
            <a:chExt cx="13770179" cy="6661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6826" y="3220048"/>
              <a:ext cx="13770179" cy="66613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8257" y="9370114"/>
            <a:ext cx="5218676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9982" y="1616327"/>
            <a:ext cx="6341802" cy="1218491"/>
            <a:chOff x="4499982" y="1616327"/>
            <a:chExt cx="6341802" cy="12184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982" y="1616327"/>
              <a:ext cx="6341802" cy="1218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0795" y="1662728"/>
            <a:ext cx="6813487" cy="1367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2476" y="2755224"/>
            <a:ext cx="7476794" cy="28571"/>
            <a:chOff x="10792476" y="2755224"/>
            <a:chExt cx="747679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2476" y="2755224"/>
              <a:ext cx="7476794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814" y="4272100"/>
            <a:ext cx="1148163" cy="150000"/>
            <a:chOff x="163814" y="4272100"/>
            <a:chExt cx="1148163" cy="15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3814" y="4272100"/>
              <a:ext cx="1148163" cy="1500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49342" y="3012533"/>
            <a:ext cx="14242028" cy="6693753"/>
            <a:chOff x="3749342" y="3012533"/>
            <a:chExt cx="14242028" cy="66937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9342" y="3012533"/>
              <a:ext cx="14242028" cy="66937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8257" y="9370114"/>
            <a:ext cx="5212648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16862" y="6368969"/>
            <a:ext cx="12201346" cy="2300851"/>
            <a:chOff x="4916862" y="6368969"/>
            <a:chExt cx="12201346" cy="23008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6862" y="6368969"/>
              <a:ext cx="12201346" cy="23008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16862" y="1859514"/>
            <a:ext cx="12201346" cy="3047620"/>
            <a:chOff x="4916862" y="1859514"/>
            <a:chExt cx="12201346" cy="3047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862" y="1859514"/>
              <a:ext cx="12201346" cy="3047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7349" y="5154160"/>
            <a:ext cx="622624" cy="128571"/>
            <a:chOff x="10687349" y="5154160"/>
            <a:chExt cx="622624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687349" y="5154160"/>
              <a:ext cx="622624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1216" y="2939975"/>
            <a:ext cx="11795261" cy="28571"/>
            <a:chOff x="5121216" y="2939975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1216" y="2939975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93989" y="4958146"/>
            <a:ext cx="446833" cy="736669"/>
            <a:chOff x="17293989" y="4958146"/>
            <a:chExt cx="446833" cy="736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7293989" y="4958146"/>
              <a:ext cx="446833" cy="7366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6659" y="1930653"/>
            <a:ext cx="11430430" cy="13687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27681" y="3097536"/>
            <a:ext cx="13814131" cy="16862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8279" y="6809155"/>
            <a:ext cx="5908227" cy="16862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29747" y="4419876"/>
            <a:ext cx="849185" cy="150000"/>
            <a:chOff x="329747" y="4419876"/>
            <a:chExt cx="849185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29747" y="4419876"/>
              <a:ext cx="849185" cy="150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8257" y="9373962"/>
            <a:ext cx="5215390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274" y="4251569"/>
            <a:ext cx="14914790" cy="2486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257" y="9370114"/>
            <a:ext cx="5214562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085363"/>
            <a:chOff x="3149135" y="4385890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829" y="4154886"/>
            <a:ext cx="14399788" cy="31645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8257" y="9373133"/>
            <a:ext cx="5214838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9065" y="1000717"/>
            <a:ext cx="17664456" cy="93148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257" y="9373962"/>
            <a:ext cx="5212371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17473" y="1859514"/>
            <a:ext cx="11907038" cy="1263966"/>
            <a:chOff x="4917473" y="1859514"/>
            <a:chExt cx="11907038" cy="12639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7473" y="1859514"/>
              <a:ext cx="11907038" cy="12639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9490" y="1965069"/>
            <a:ext cx="10811135" cy="13687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17473" y="4056339"/>
            <a:ext cx="11775486" cy="1188791"/>
            <a:chOff x="4917473" y="4056339"/>
            <a:chExt cx="11775486" cy="11887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7473" y="4056339"/>
              <a:ext cx="11775486" cy="1188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91164" y="3587885"/>
            <a:ext cx="1178317" cy="2125699"/>
            <a:chOff x="5391164" y="3587885"/>
            <a:chExt cx="1178317" cy="21256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5391164" y="3587885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17473" y="5468432"/>
            <a:ext cx="11775486" cy="1188791"/>
            <a:chOff x="4917473" y="5468432"/>
            <a:chExt cx="11775486" cy="1188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7473" y="5468432"/>
              <a:ext cx="11775486" cy="1188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1164" y="4999978"/>
            <a:ext cx="1178317" cy="2125699"/>
            <a:chOff x="5391164" y="4999978"/>
            <a:chExt cx="1178317" cy="21256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5391164" y="4999978"/>
              <a:ext cx="1178317" cy="2125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7473" y="6880525"/>
            <a:ext cx="11775486" cy="1188791"/>
            <a:chOff x="4917473" y="6880525"/>
            <a:chExt cx="11775486" cy="1188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7473" y="6880525"/>
              <a:ext cx="11775486" cy="1188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91164" y="6412071"/>
            <a:ext cx="1178317" cy="2125699"/>
            <a:chOff x="5391164" y="6412071"/>
            <a:chExt cx="1178317" cy="21256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5391164" y="6412071"/>
              <a:ext cx="1178317" cy="212569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91566" y="4195764"/>
            <a:ext cx="2457379" cy="11051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63613" y="4284460"/>
            <a:ext cx="2560997" cy="10081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18938" y="5607850"/>
            <a:ext cx="2451455" cy="11051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59538" y="5691250"/>
            <a:ext cx="5512427" cy="10174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24595" y="7019954"/>
            <a:ext cx="2444008" cy="11050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45860" y="7108641"/>
            <a:ext cx="2903759" cy="1008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721809" y="3509026"/>
            <a:ext cx="2754969" cy="150000"/>
            <a:chOff x="-721809" y="3509026"/>
            <a:chExt cx="2754969" cy="1500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-721809" y="3509026"/>
              <a:ext cx="2754969" cy="1500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8535" y="1759202"/>
            <a:ext cx="2670155" cy="34005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33781" y="9370114"/>
            <a:ext cx="5526038" cy="833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4385890"/>
            <a:ext cx="11987443" cy="2085363"/>
            <a:chOff x="3149135" y="4385890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4385890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0853" y="6641230"/>
            <a:ext cx="516186" cy="777986"/>
            <a:chOff x="15370853" y="6641230"/>
            <a:chExt cx="516186" cy="7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15370853" y="6641230"/>
              <a:ext cx="516186" cy="7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6743" y="4165181"/>
            <a:ext cx="13455370" cy="31383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99395" y="1633433"/>
            <a:ext cx="18617600" cy="49629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1253" y="113798"/>
            <a:ext cx="4275621" cy="19090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26105" y="9373962"/>
            <a:ext cx="5559495" cy="82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3917" y="5664218"/>
            <a:ext cx="2572487" cy="1976793"/>
            <a:chOff x="4933917" y="5664218"/>
            <a:chExt cx="2572487" cy="19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3917" y="5664218"/>
              <a:ext cx="2572487" cy="19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45818" y="5664218"/>
            <a:ext cx="2572487" cy="1976793"/>
            <a:chOff x="8145818" y="5664218"/>
            <a:chExt cx="2572487" cy="19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5818" y="5664218"/>
              <a:ext cx="2572487" cy="19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7718" y="5664218"/>
            <a:ext cx="2572487" cy="1976793"/>
            <a:chOff x="11357718" y="5664218"/>
            <a:chExt cx="2572487" cy="1976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7718" y="5664218"/>
              <a:ext cx="2572487" cy="1976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69618" y="5664218"/>
            <a:ext cx="2572487" cy="1976793"/>
            <a:chOff x="14569618" y="5664218"/>
            <a:chExt cx="2572487" cy="1976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618" y="5664218"/>
              <a:ext cx="2572487" cy="1976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2806" y="5102111"/>
            <a:ext cx="653492" cy="128571"/>
            <a:chOff x="7372806" y="5102111"/>
            <a:chExt cx="653492" cy="1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2806" y="510211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0686" y="5102111"/>
            <a:ext cx="653492" cy="128571"/>
            <a:chOff x="10570686" y="5102111"/>
            <a:chExt cx="653492" cy="1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0686" y="5102111"/>
              <a:ext cx="653492" cy="1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36272" y="5097683"/>
            <a:ext cx="698514" cy="137429"/>
            <a:chOff x="13736272" y="5097683"/>
            <a:chExt cx="698514" cy="137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6272" y="5097683"/>
              <a:ext cx="698514" cy="137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33917" y="4331472"/>
            <a:ext cx="2572487" cy="1213887"/>
            <a:chOff x="4933917" y="4331472"/>
            <a:chExt cx="2572487" cy="12138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917" y="4331472"/>
              <a:ext cx="2572487" cy="1213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45818" y="4331472"/>
            <a:ext cx="2572487" cy="1213887"/>
            <a:chOff x="8145818" y="4331472"/>
            <a:chExt cx="2572487" cy="12138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5818" y="4331472"/>
              <a:ext cx="2572487" cy="12138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57718" y="4331472"/>
            <a:ext cx="2572487" cy="1213887"/>
            <a:chOff x="11357718" y="4331472"/>
            <a:chExt cx="2572487" cy="12138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7718" y="4331472"/>
              <a:ext cx="2572487" cy="12138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69618" y="4331472"/>
            <a:ext cx="2572487" cy="1213887"/>
            <a:chOff x="14569618" y="4331472"/>
            <a:chExt cx="2572487" cy="12138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69618" y="4331472"/>
              <a:ext cx="2572487" cy="121388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62089" y="1905921"/>
            <a:ext cx="5813957" cy="136736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01784" y="6352165"/>
            <a:ext cx="2843980" cy="8501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60754" y="4549092"/>
            <a:ext cx="2507388" cy="102553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39306" y="6281699"/>
            <a:ext cx="3534037" cy="9117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07178" y="4248828"/>
            <a:ext cx="2746226" cy="159087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97382" y="6352166"/>
            <a:ext cx="2652961" cy="85019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25532" y="4240843"/>
            <a:ext cx="2586597" cy="15908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73839" y="6281699"/>
            <a:ext cx="3505599" cy="93078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23713" y="4239752"/>
            <a:ext cx="2756883" cy="159087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933917" y="1584367"/>
            <a:ext cx="11907038" cy="1263966"/>
            <a:chOff x="4933917" y="1584367"/>
            <a:chExt cx="11907038" cy="12639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33917" y="1584367"/>
              <a:ext cx="11907038" cy="126396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99997" y="1653510"/>
            <a:ext cx="8550317" cy="136870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-339410" y="3799845"/>
            <a:ext cx="2023060" cy="150000"/>
            <a:chOff x="-339410" y="3799845"/>
            <a:chExt cx="2023060" cy="15000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-339410" y="3799845"/>
              <a:ext cx="2023060" cy="15000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8059" y="1783325"/>
            <a:ext cx="2650689" cy="343230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228029" y="9370114"/>
            <a:ext cx="5550981" cy="830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982" y="1859514"/>
            <a:ext cx="4713171" cy="1218491"/>
            <a:chOff x="4499982" y="1859514"/>
            <a:chExt cx="4713171" cy="12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982" y="1859514"/>
              <a:ext cx="4713171" cy="12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3154" y="2995906"/>
            <a:ext cx="9072561" cy="28571"/>
            <a:chOff x="9213154" y="2995906"/>
            <a:chExt cx="90725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3154" y="2995906"/>
              <a:ext cx="9072561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3902" y="1905920"/>
            <a:ext cx="5402916" cy="13673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0831" y="3248640"/>
            <a:ext cx="10020981" cy="1416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78301" y="107017"/>
            <a:ext cx="4231249" cy="1933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6260742"/>
            <a:ext cx="4538805" cy="28571"/>
            <a:chOff x="0" y="6260742"/>
            <a:chExt cx="4538805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0" y="6260742"/>
              <a:ext cx="4538805" cy="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77015" y="5150763"/>
            <a:ext cx="3873709" cy="1367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99982" y="5098499"/>
            <a:ext cx="4713171" cy="1218491"/>
            <a:chOff x="4499982" y="5098499"/>
            <a:chExt cx="4713171" cy="1218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9982" y="5098499"/>
              <a:ext cx="4713171" cy="12184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030" y="5167208"/>
            <a:ext cx="5252963" cy="13673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99982" y="6645870"/>
            <a:ext cx="12495731" cy="3320122"/>
            <a:chOff x="4499982" y="6645870"/>
            <a:chExt cx="12495731" cy="33201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9982" y="6645870"/>
              <a:ext cx="12495731" cy="33201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93845" y="3927205"/>
            <a:ext cx="1764816" cy="150000"/>
            <a:chOff x="-193845" y="3927205"/>
            <a:chExt cx="1764816" cy="15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-193845" y="3927205"/>
              <a:ext cx="1764816" cy="1500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9124" y="9373133"/>
            <a:ext cx="5546867" cy="827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3131" y="5777507"/>
            <a:ext cx="12201346" cy="3213664"/>
            <a:chOff x="5003131" y="5777507"/>
            <a:chExt cx="12201346" cy="321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3131" y="5777507"/>
              <a:ext cx="12201346" cy="32136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3131" y="2095237"/>
            <a:ext cx="12201346" cy="2791182"/>
            <a:chOff x="5003131" y="2095237"/>
            <a:chExt cx="12201346" cy="2791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3131" y="2095237"/>
              <a:ext cx="12201346" cy="27911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5825" y="5165013"/>
            <a:ext cx="622624" cy="128571"/>
            <a:chOff x="10775825" y="5165013"/>
            <a:chExt cx="622624" cy="1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75825" y="5165013"/>
              <a:ext cx="622624" cy="1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07485" y="3175698"/>
            <a:ext cx="11795261" cy="28571"/>
            <a:chOff x="5207485" y="3175698"/>
            <a:chExt cx="117952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7485" y="3175698"/>
              <a:ext cx="117952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21095" y="4867419"/>
            <a:ext cx="446833" cy="736669"/>
            <a:chOff x="17221095" y="4867419"/>
            <a:chExt cx="446833" cy="736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">
              <a:off x="17221095" y="4867419"/>
              <a:ext cx="446833" cy="7366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8887" y="2166380"/>
            <a:ext cx="11068687" cy="13687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42098" y="3301498"/>
            <a:ext cx="13729999" cy="16998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62165" y="6285108"/>
            <a:ext cx="11100084" cy="23855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91282" y="111064"/>
            <a:ext cx="4275706" cy="1917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44" y="4133636"/>
            <a:ext cx="1435615" cy="150000"/>
            <a:chOff x="3644" y="4133636"/>
            <a:chExt cx="1435615" cy="150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3644" y="4133636"/>
              <a:ext cx="1435615" cy="150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535" y="1759202"/>
            <a:ext cx="2659784" cy="34009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29400" y="9373962"/>
            <a:ext cx="5543295" cy="82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2023-06-30T14:27:17Z</dcterms:created>
  <dcterms:modified xsi:type="dcterms:W3CDTF">2023-06-30T14:27:17Z</dcterms:modified>
</cp:coreProperties>
</file>